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8" d="100"/>
          <a:sy n="78" d="100"/>
        </p:scale>
        <p:origin x="4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0517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57733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33497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47881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45136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8/5/2024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63635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8/5/2024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68407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77505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814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8/5/2024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61224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8692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45025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961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8/5/2024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9296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8/5/2024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802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8/5/2024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3482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2008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8/5/2024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5130055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9DE2-5CDA-43DD-BD0A-453FA3E2ED30}"/>
              </a:ext>
            </a:extLst>
          </p:cNvPr>
          <p:cNvSpPr>
            <a:spLocks noGrp="1"/>
          </p:cNvSpPr>
          <p:nvPr>
            <p:ph type="ctrTitle"/>
          </p:nvPr>
        </p:nvSpPr>
        <p:spPr/>
        <p:txBody>
          <a:bodyPr/>
          <a:lstStyle/>
          <a:p>
            <a:r>
              <a:rPr lang="en-US" dirty="0"/>
              <a:t>Biometric Authentication</a:t>
            </a:r>
            <a:endParaRPr lang="en-KE" dirty="0"/>
          </a:p>
        </p:txBody>
      </p:sp>
      <p:sp>
        <p:nvSpPr>
          <p:cNvPr id="3" name="Subtitle 2">
            <a:extLst>
              <a:ext uri="{FF2B5EF4-FFF2-40B4-BE49-F238E27FC236}">
                <a16:creationId xmlns:a16="http://schemas.microsoft.com/office/drawing/2014/main" id="{7D7FEECB-35D7-4D35-96E6-FB6A257BB588}"/>
              </a:ext>
            </a:extLst>
          </p:cNvPr>
          <p:cNvSpPr>
            <a:spLocks noGrp="1"/>
          </p:cNvSpPr>
          <p:nvPr>
            <p:ph type="subTitle" idx="1"/>
          </p:nvPr>
        </p:nvSpPr>
        <p:spPr>
          <a:xfrm>
            <a:off x="1154955" y="4777380"/>
            <a:ext cx="8825658" cy="861420"/>
          </a:xfrm>
        </p:spPr>
        <p:txBody>
          <a:bodyPr>
            <a:normAutofit fontScale="70000" lnSpcReduction="20000"/>
          </a:bodyPr>
          <a:lstStyle/>
          <a:p>
            <a:r>
              <a:rPr lang="en-US" dirty="0"/>
              <a:t>Redefining Security in Business Information Technology</a:t>
            </a:r>
          </a:p>
          <a:p>
            <a:r>
              <a:rPr lang="en-US" dirty="0"/>
              <a:t>Presented by: </a:t>
            </a:r>
            <a:r>
              <a:rPr lang="en-US" dirty="0" smtClean="0"/>
              <a:t>WINNIE NJERI WACHIRA</a:t>
            </a:r>
            <a:endParaRPr lang="en-US" dirty="0"/>
          </a:p>
          <a:p>
            <a:r>
              <a:rPr lang="en-US" dirty="0" smtClean="0"/>
              <a:t>C027-01-1366/2019</a:t>
            </a:r>
            <a:endParaRPr lang="en-KE" dirty="0"/>
          </a:p>
        </p:txBody>
      </p:sp>
      <p:pic>
        <p:nvPicPr>
          <p:cNvPr id="12" name="Audio 11">
            <a:hlinkClick r:id="" action="ppaction://media"/>
            <a:extLst>
              <a:ext uri="{FF2B5EF4-FFF2-40B4-BE49-F238E27FC236}">
                <a16:creationId xmlns:a16="http://schemas.microsoft.com/office/drawing/2014/main" id="{4246ED4B-BC16-4263-B665-95393F1AC6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00048578"/>
      </p:ext>
    </p:extLst>
  </p:cSld>
  <p:clrMapOvr>
    <a:masterClrMapping/>
  </p:clrMapOvr>
  <mc:AlternateContent xmlns:mc="http://schemas.openxmlformats.org/markup-compatibility/2006" xmlns:p14="http://schemas.microsoft.com/office/powerpoint/2010/main">
    <mc:Choice Requires="p14">
      <p:transition spd="slow" p14:dur="2000" advTm="21495"/>
    </mc:Choice>
    <mc:Fallback xmlns="">
      <p:transition spd="slow" advTm="21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941F-4CBB-4F08-AC51-F3FA8C1E9D82}"/>
              </a:ext>
            </a:extLst>
          </p:cNvPr>
          <p:cNvSpPr>
            <a:spLocks noGrp="1"/>
          </p:cNvSpPr>
          <p:nvPr>
            <p:ph type="title"/>
          </p:nvPr>
        </p:nvSpPr>
        <p:spPr/>
        <p:txBody>
          <a:bodyPr/>
          <a:lstStyle/>
          <a:p>
            <a:r>
              <a:rPr lang="en-US" dirty="0"/>
              <a:t>Future Trends</a:t>
            </a:r>
            <a:endParaRPr lang="en-KE" dirty="0"/>
          </a:p>
        </p:txBody>
      </p:sp>
      <p:sp>
        <p:nvSpPr>
          <p:cNvPr id="3" name="Content Placeholder 2">
            <a:extLst>
              <a:ext uri="{FF2B5EF4-FFF2-40B4-BE49-F238E27FC236}">
                <a16:creationId xmlns:a16="http://schemas.microsoft.com/office/drawing/2014/main" id="{4D020546-B004-4BE9-AFDB-13495C31D6E0}"/>
              </a:ext>
            </a:extLst>
          </p:cNvPr>
          <p:cNvSpPr>
            <a:spLocks noGrp="1"/>
          </p:cNvSpPr>
          <p:nvPr>
            <p:ph idx="1"/>
          </p:nvPr>
        </p:nvSpPr>
        <p:spPr/>
        <p:txBody>
          <a:bodyPr/>
          <a:lstStyle/>
          <a:p>
            <a:pPr marL="0" indent="0">
              <a:buNone/>
            </a:pPr>
            <a:r>
              <a:rPr lang="en-US" dirty="0"/>
              <a:t>Looking ahead, the future of biometric authentication in business information technology is promising. Advancements in biometric sensor technology, artificial intelligence, and machine learning are driving innovation in this field. </a:t>
            </a:r>
          </a:p>
          <a:p>
            <a:pPr marL="0" indent="0">
              <a:buNone/>
            </a:pPr>
            <a:r>
              <a:rPr lang="en-US" dirty="0"/>
              <a:t>We can expect to see continued improvements in accuracy, reliability, and usability, further solidifying biometrics as a cornerstone of modern security systems.</a:t>
            </a:r>
            <a:endParaRPr lang="en-KE" dirty="0"/>
          </a:p>
        </p:txBody>
      </p:sp>
      <p:pic>
        <p:nvPicPr>
          <p:cNvPr id="4" name="Audio 3">
            <a:hlinkClick r:id="" action="ppaction://media"/>
            <a:extLst>
              <a:ext uri="{FF2B5EF4-FFF2-40B4-BE49-F238E27FC236}">
                <a16:creationId xmlns:a16="http://schemas.microsoft.com/office/drawing/2014/main" id="{020DC847-E5FE-4B00-BD60-86A03E8035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24296988"/>
      </p:ext>
    </p:extLst>
  </p:cSld>
  <p:clrMapOvr>
    <a:masterClrMapping/>
  </p:clrMapOvr>
  <mc:AlternateContent xmlns:mc="http://schemas.openxmlformats.org/markup-compatibility/2006" xmlns:p14="http://schemas.microsoft.com/office/powerpoint/2010/main">
    <mc:Choice Requires="p14">
      <p:transition spd="slow" p14:dur="2000" advTm="36268"/>
    </mc:Choice>
    <mc:Fallback xmlns="">
      <p:transition spd="slow" advTm="36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86CA9-364A-4745-845E-070C26609CC1}"/>
              </a:ext>
            </a:extLst>
          </p:cNvPr>
          <p:cNvSpPr>
            <a:spLocks noGrp="1"/>
          </p:cNvSpPr>
          <p:nvPr>
            <p:ph type="title"/>
          </p:nvPr>
        </p:nvSpPr>
        <p:spPr/>
        <p:txBody>
          <a:bodyPr/>
          <a:lstStyle/>
          <a:p>
            <a:r>
              <a:rPr lang="en-US" dirty="0"/>
              <a:t>Conclusion</a:t>
            </a:r>
            <a:endParaRPr lang="en-KE" dirty="0"/>
          </a:p>
        </p:txBody>
      </p:sp>
      <p:sp>
        <p:nvSpPr>
          <p:cNvPr id="3" name="Content Placeholder 2">
            <a:extLst>
              <a:ext uri="{FF2B5EF4-FFF2-40B4-BE49-F238E27FC236}">
                <a16:creationId xmlns:a16="http://schemas.microsoft.com/office/drawing/2014/main" id="{F0FD11C5-931C-425F-BBCF-5F148D8C13AB}"/>
              </a:ext>
            </a:extLst>
          </p:cNvPr>
          <p:cNvSpPr>
            <a:spLocks noGrp="1"/>
          </p:cNvSpPr>
          <p:nvPr>
            <p:ph idx="1"/>
          </p:nvPr>
        </p:nvSpPr>
        <p:spPr/>
        <p:txBody>
          <a:bodyPr/>
          <a:lstStyle/>
          <a:p>
            <a:pPr marL="0" indent="0">
              <a:buNone/>
            </a:pPr>
            <a:r>
              <a:rPr lang="en-US" dirty="0"/>
              <a:t>Biometric authentication represents a transformative innovation in business information technology. By harnessing unique physiological and behavioral characteristics, it offers a highly secure and user-friendly method for verifying identity. </a:t>
            </a:r>
          </a:p>
          <a:p>
            <a:pPr marL="0" indent="0">
              <a:buNone/>
            </a:pPr>
            <a:r>
              <a:rPr lang="en-US" dirty="0"/>
              <a:t>While challenges exist, the benefits of biometric authentication are undeniable, paving the way for a more secure and seamless digital experience.</a:t>
            </a:r>
            <a:endParaRPr lang="en-KE" dirty="0"/>
          </a:p>
        </p:txBody>
      </p:sp>
      <p:pic>
        <p:nvPicPr>
          <p:cNvPr id="4" name="Audio 3">
            <a:hlinkClick r:id="" action="ppaction://media"/>
            <a:extLst>
              <a:ext uri="{FF2B5EF4-FFF2-40B4-BE49-F238E27FC236}">
                <a16:creationId xmlns:a16="http://schemas.microsoft.com/office/drawing/2014/main" id="{5E102275-CDAD-4671-BABD-7DBECA02DE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56156424"/>
      </p:ext>
    </p:extLst>
  </p:cSld>
  <p:clrMapOvr>
    <a:masterClrMapping/>
  </p:clrMapOvr>
  <mc:AlternateContent xmlns:mc="http://schemas.openxmlformats.org/markup-compatibility/2006" xmlns:p14="http://schemas.microsoft.com/office/powerpoint/2010/main">
    <mc:Choice Requires="p14">
      <p:transition spd="slow" p14:dur="2000" advTm="43218"/>
    </mc:Choice>
    <mc:Fallback xmlns="">
      <p:transition spd="slow" advTm="43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0E5D-FA58-41ED-BB8E-3AF91D7ECB3D}"/>
              </a:ext>
            </a:extLst>
          </p:cNvPr>
          <p:cNvSpPr>
            <a:spLocks noGrp="1"/>
          </p:cNvSpPr>
          <p:nvPr>
            <p:ph type="title"/>
          </p:nvPr>
        </p:nvSpPr>
        <p:spPr/>
        <p:txBody>
          <a:bodyPr/>
          <a:lstStyle/>
          <a:p>
            <a:r>
              <a:rPr lang="en-US" dirty="0"/>
              <a:t>Introduction</a:t>
            </a:r>
            <a:endParaRPr lang="en-KE" dirty="0"/>
          </a:p>
        </p:txBody>
      </p:sp>
      <p:sp>
        <p:nvSpPr>
          <p:cNvPr id="3" name="Content Placeholder 2">
            <a:extLst>
              <a:ext uri="{FF2B5EF4-FFF2-40B4-BE49-F238E27FC236}">
                <a16:creationId xmlns:a16="http://schemas.microsoft.com/office/drawing/2014/main" id="{26E1EF1D-9FC4-49CF-8F51-FC8AE71AD4C4}"/>
              </a:ext>
            </a:extLst>
          </p:cNvPr>
          <p:cNvSpPr>
            <a:spLocks noGrp="1"/>
          </p:cNvSpPr>
          <p:nvPr>
            <p:ph idx="1"/>
          </p:nvPr>
        </p:nvSpPr>
        <p:spPr/>
        <p:txBody>
          <a:bodyPr/>
          <a:lstStyle/>
          <a:p>
            <a:pPr marL="0" indent="0">
              <a:buNone/>
            </a:pPr>
            <a:r>
              <a:rPr lang="en-US" dirty="0"/>
              <a:t>In today's digital landscape, security is paramount amidst rising cyber threats.</a:t>
            </a:r>
          </a:p>
          <a:p>
            <a:pPr marL="0" indent="0">
              <a:buNone/>
            </a:pPr>
            <a:r>
              <a:rPr lang="en-US" dirty="0"/>
              <a:t>Traditional authentication methods are inadequate, leaving businesses vulnerable.</a:t>
            </a:r>
          </a:p>
          <a:p>
            <a:pPr marL="0" indent="0">
              <a:buNone/>
            </a:pPr>
            <a:r>
              <a:rPr lang="en-US" dirty="0"/>
              <a:t>Biometric authentication offers a promising solution, leveraging unique traits for robust identity verification.</a:t>
            </a:r>
          </a:p>
          <a:p>
            <a:pPr marL="0" indent="0">
              <a:buNone/>
            </a:pPr>
            <a:endParaRPr lang="en-KE" dirty="0"/>
          </a:p>
        </p:txBody>
      </p:sp>
      <p:pic>
        <p:nvPicPr>
          <p:cNvPr id="8" name="Audio 7">
            <a:hlinkClick r:id="" action="ppaction://media"/>
            <a:extLst>
              <a:ext uri="{FF2B5EF4-FFF2-40B4-BE49-F238E27FC236}">
                <a16:creationId xmlns:a16="http://schemas.microsoft.com/office/drawing/2014/main" id="{F18E3D96-004C-4AE1-8848-58B649166C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16535359"/>
      </p:ext>
    </p:extLst>
  </p:cSld>
  <p:clrMapOvr>
    <a:masterClrMapping/>
  </p:clrMapOvr>
  <mc:AlternateContent xmlns:mc="http://schemas.openxmlformats.org/markup-compatibility/2006" xmlns:p14="http://schemas.microsoft.com/office/powerpoint/2010/main">
    <mc:Choice Requires="p14">
      <p:transition spd="slow" p14:dur="2000" advTm="29936"/>
    </mc:Choice>
    <mc:Fallback xmlns="">
      <p:transition spd="slow" advTm="29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BFE-F874-4D6B-92A3-9850B0A6F536}"/>
              </a:ext>
            </a:extLst>
          </p:cNvPr>
          <p:cNvSpPr>
            <a:spLocks noGrp="1"/>
          </p:cNvSpPr>
          <p:nvPr>
            <p:ph type="title"/>
          </p:nvPr>
        </p:nvSpPr>
        <p:spPr/>
        <p:txBody>
          <a:bodyPr/>
          <a:lstStyle/>
          <a:p>
            <a:r>
              <a:rPr lang="en-US" dirty="0"/>
              <a:t>Understanding Biometric Authentication</a:t>
            </a:r>
            <a:endParaRPr lang="en-KE" dirty="0"/>
          </a:p>
        </p:txBody>
      </p:sp>
      <p:sp>
        <p:nvSpPr>
          <p:cNvPr id="3" name="Content Placeholder 2">
            <a:extLst>
              <a:ext uri="{FF2B5EF4-FFF2-40B4-BE49-F238E27FC236}">
                <a16:creationId xmlns:a16="http://schemas.microsoft.com/office/drawing/2014/main" id="{624F13C7-00DA-4B80-897C-2A145C1B96AD}"/>
              </a:ext>
            </a:extLst>
          </p:cNvPr>
          <p:cNvSpPr>
            <a:spLocks noGrp="1"/>
          </p:cNvSpPr>
          <p:nvPr>
            <p:ph idx="1"/>
          </p:nvPr>
        </p:nvSpPr>
        <p:spPr/>
        <p:txBody>
          <a:bodyPr/>
          <a:lstStyle/>
          <a:p>
            <a:pPr marL="0" indent="0">
              <a:buNone/>
            </a:pPr>
            <a:r>
              <a:rPr lang="en-US" dirty="0"/>
              <a:t>Biometric authentication utilizes unique physiological or behavioral characteristics of individuals for identity verification. </a:t>
            </a:r>
          </a:p>
          <a:p>
            <a:pPr marL="0" indent="0">
              <a:buNone/>
            </a:pPr>
            <a:r>
              <a:rPr lang="en-US" dirty="0"/>
              <a:t>These characteristics include fingerprints, facial features, iris patterns, voiceprints, and even behavioral traits like typing patterns. </a:t>
            </a:r>
          </a:p>
          <a:p>
            <a:pPr marL="0" indent="0">
              <a:buNone/>
            </a:pPr>
            <a:r>
              <a:rPr lang="en-US" dirty="0"/>
              <a:t>By leveraging these distinct attributes, biometric authentication provides a highly secure and user-friendly method for verifying identity.</a:t>
            </a:r>
            <a:endParaRPr lang="en-KE" b="1" dirty="0"/>
          </a:p>
        </p:txBody>
      </p:sp>
      <p:pic>
        <p:nvPicPr>
          <p:cNvPr id="4" name="Audio 3">
            <a:hlinkClick r:id="" action="ppaction://media"/>
            <a:extLst>
              <a:ext uri="{FF2B5EF4-FFF2-40B4-BE49-F238E27FC236}">
                <a16:creationId xmlns:a16="http://schemas.microsoft.com/office/drawing/2014/main" id="{42CAB8AE-67E0-413E-BD29-A8429D5E737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52531536"/>
      </p:ext>
    </p:extLst>
  </p:cSld>
  <p:clrMapOvr>
    <a:masterClrMapping/>
  </p:clrMapOvr>
  <mc:AlternateContent xmlns:mc="http://schemas.openxmlformats.org/markup-compatibility/2006" xmlns:p14="http://schemas.microsoft.com/office/powerpoint/2010/main">
    <mc:Choice Requires="p14">
      <p:transition spd="slow" p14:dur="2000" advTm="40053"/>
    </mc:Choice>
    <mc:Fallback xmlns="">
      <p:transition spd="slow" advTm="40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3884E-74FB-4D6E-8C08-F7E1C9526B6A}"/>
              </a:ext>
            </a:extLst>
          </p:cNvPr>
          <p:cNvSpPr>
            <a:spLocks noGrp="1"/>
          </p:cNvSpPr>
          <p:nvPr>
            <p:ph type="title"/>
          </p:nvPr>
        </p:nvSpPr>
        <p:spPr/>
        <p:txBody>
          <a:bodyPr/>
          <a:lstStyle/>
          <a:p>
            <a:r>
              <a:rPr lang="en-US" dirty="0"/>
              <a:t>Types of Biometric Authentication</a:t>
            </a:r>
            <a:endParaRPr lang="en-KE" dirty="0"/>
          </a:p>
        </p:txBody>
      </p:sp>
      <p:sp>
        <p:nvSpPr>
          <p:cNvPr id="3" name="Content Placeholder 2">
            <a:extLst>
              <a:ext uri="{FF2B5EF4-FFF2-40B4-BE49-F238E27FC236}">
                <a16:creationId xmlns:a16="http://schemas.microsoft.com/office/drawing/2014/main" id="{075D1C77-5479-43EA-A7D8-48E085BC4A9E}"/>
              </a:ext>
            </a:extLst>
          </p:cNvPr>
          <p:cNvSpPr>
            <a:spLocks noGrp="1"/>
          </p:cNvSpPr>
          <p:nvPr>
            <p:ph idx="1"/>
          </p:nvPr>
        </p:nvSpPr>
        <p:spPr/>
        <p:txBody>
          <a:bodyPr/>
          <a:lstStyle/>
          <a:p>
            <a:pPr marL="0" indent="0">
              <a:buNone/>
            </a:pPr>
            <a:r>
              <a:rPr lang="en-US" dirty="0"/>
              <a:t>There are various types of biometric authentication methods employed in business information technology:</a:t>
            </a:r>
          </a:p>
          <a:p>
            <a:r>
              <a:rPr lang="en-US" dirty="0"/>
              <a:t>Fingerprint recognition, which analyzes the unique patterns of ridges and valleys on an individual's fingertip, is one of the most widely used. </a:t>
            </a:r>
          </a:p>
          <a:p>
            <a:r>
              <a:rPr lang="en-US" dirty="0"/>
              <a:t>Other methods include facial recognition, iris scanning, voice recognition, and even gait analysis, each offering its own set of advantages and challenges.</a:t>
            </a:r>
            <a:endParaRPr lang="en-KE" dirty="0"/>
          </a:p>
        </p:txBody>
      </p:sp>
      <p:pic>
        <p:nvPicPr>
          <p:cNvPr id="4" name="Audio 3">
            <a:hlinkClick r:id="" action="ppaction://media"/>
            <a:extLst>
              <a:ext uri="{FF2B5EF4-FFF2-40B4-BE49-F238E27FC236}">
                <a16:creationId xmlns:a16="http://schemas.microsoft.com/office/drawing/2014/main" id="{3B2DB8DA-7788-4B65-A51C-E82A6CCAE3B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36824121"/>
      </p:ext>
    </p:extLst>
  </p:cSld>
  <p:clrMapOvr>
    <a:masterClrMapping/>
  </p:clrMapOvr>
  <mc:AlternateContent xmlns:mc="http://schemas.openxmlformats.org/markup-compatibility/2006" xmlns:p14="http://schemas.microsoft.com/office/powerpoint/2010/main">
    <mc:Choice Requires="p14">
      <p:transition spd="slow" p14:dur="2000" advTm="34365"/>
    </mc:Choice>
    <mc:Fallback xmlns="">
      <p:transition spd="slow" advTm="34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248C0-D48B-4977-A58A-C77106F57F6D}"/>
              </a:ext>
            </a:extLst>
          </p:cNvPr>
          <p:cNvSpPr>
            <a:spLocks noGrp="1"/>
          </p:cNvSpPr>
          <p:nvPr>
            <p:ph type="title"/>
          </p:nvPr>
        </p:nvSpPr>
        <p:spPr/>
        <p:txBody>
          <a:bodyPr/>
          <a:lstStyle/>
          <a:p>
            <a:r>
              <a:rPr lang="en-US" dirty="0"/>
              <a:t>Advantages of Biometric Authentication</a:t>
            </a:r>
            <a:endParaRPr lang="en-KE" dirty="0"/>
          </a:p>
        </p:txBody>
      </p:sp>
      <p:sp>
        <p:nvSpPr>
          <p:cNvPr id="3" name="Content Placeholder 2">
            <a:extLst>
              <a:ext uri="{FF2B5EF4-FFF2-40B4-BE49-F238E27FC236}">
                <a16:creationId xmlns:a16="http://schemas.microsoft.com/office/drawing/2014/main" id="{790FC61C-1379-4995-8857-800E6CBF8C7B}"/>
              </a:ext>
            </a:extLst>
          </p:cNvPr>
          <p:cNvSpPr>
            <a:spLocks noGrp="1"/>
          </p:cNvSpPr>
          <p:nvPr>
            <p:ph idx="1"/>
          </p:nvPr>
        </p:nvSpPr>
        <p:spPr/>
        <p:txBody>
          <a:bodyPr/>
          <a:lstStyle/>
          <a:p>
            <a:pPr marL="0" indent="0">
              <a:buNone/>
            </a:pPr>
            <a:r>
              <a:rPr lang="en-US" dirty="0"/>
              <a:t>Biometric authentication offers several advantages over traditional password-based systems:</a:t>
            </a:r>
          </a:p>
          <a:p>
            <a:r>
              <a:rPr lang="en-US" dirty="0"/>
              <a:t>It provides enhanced security by directly linking authentication to physical characteristics that are unique to each individual.</a:t>
            </a:r>
          </a:p>
          <a:p>
            <a:r>
              <a:rPr lang="en-US" dirty="0"/>
              <a:t>It eliminates the need for users to remember complex passwords, reducing the likelihood of password-related vulnerabilities such as phishing and credential theft.</a:t>
            </a:r>
            <a:endParaRPr lang="en-KE" dirty="0"/>
          </a:p>
        </p:txBody>
      </p:sp>
      <p:pic>
        <p:nvPicPr>
          <p:cNvPr id="5" name="Audio 4">
            <a:hlinkClick r:id="" action="ppaction://media"/>
            <a:extLst>
              <a:ext uri="{FF2B5EF4-FFF2-40B4-BE49-F238E27FC236}">
                <a16:creationId xmlns:a16="http://schemas.microsoft.com/office/drawing/2014/main" id="{FD49C8E5-2F88-4DA4-8CE7-8F130004F3E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38739036"/>
      </p:ext>
    </p:extLst>
  </p:cSld>
  <p:clrMapOvr>
    <a:masterClrMapping/>
  </p:clrMapOvr>
  <mc:AlternateContent xmlns:mc="http://schemas.openxmlformats.org/markup-compatibility/2006" xmlns:p14="http://schemas.microsoft.com/office/powerpoint/2010/main">
    <mc:Choice Requires="p14">
      <p:transition spd="slow" p14:dur="2000" advTm="32490"/>
    </mc:Choice>
    <mc:Fallback xmlns="">
      <p:transition spd="slow" advTm="32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5DC4-8DDD-4ED0-8F57-331667FED30A}"/>
              </a:ext>
            </a:extLst>
          </p:cNvPr>
          <p:cNvSpPr>
            <a:spLocks noGrp="1"/>
          </p:cNvSpPr>
          <p:nvPr>
            <p:ph type="title"/>
          </p:nvPr>
        </p:nvSpPr>
        <p:spPr/>
        <p:txBody>
          <a:bodyPr/>
          <a:lstStyle/>
          <a:p>
            <a:r>
              <a:rPr lang="en-US" dirty="0"/>
              <a:t>Improved User Experience</a:t>
            </a:r>
            <a:endParaRPr lang="en-KE" dirty="0"/>
          </a:p>
        </p:txBody>
      </p:sp>
      <p:sp>
        <p:nvSpPr>
          <p:cNvPr id="3" name="Content Placeholder 2">
            <a:extLst>
              <a:ext uri="{FF2B5EF4-FFF2-40B4-BE49-F238E27FC236}">
                <a16:creationId xmlns:a16="http://schemas.microsoft.com/office/drawing/2014/main" id="{BAC1C530-82E6-47A6-8767-E8388A629718}"/>
              </a:ext>
            </a:extLst>
          </p:cNvPr>
          <p:cNvSpPr>
            <a:spLocks noGrp="1"/>
          </p:cNvSpPr>
          <p:nvPr>
            <p:ph idx="1"/>
          </p:nvPr>
        </p:nvSpPr>
        <p:spPr/>
        <p:txBody>
          <a:bodyPr/>
          <a:lstStyle/>
          <a:p>
            <a:pPr marL="0" indent="0">
              <a:buNone/>
            </a:pPr>
            <a:r>
              <a:rPr lang="en-US" dirty="0"/>
              <a:t>In addition to bolstering security, biometric authentication enhances the user experience. Gone are the days of struggling to remember multiple passwords or dealing with cumbersome authentication processes.</a:t>
            </a:r>
          </a:p>
          <a:p>
            <a:pPr marL="0" indent="0">
              <a:buNone/>
            </a:pPr>
            <a:r>
              <a:rPr lang="en-US" dirty="0"/>
              <a:t>With biometrics, users can seamlessly access their devices or accounts with a simple scan or recognition, leading to increased efficiency and user satisfaction.</a:t>
            </a:r>
            <a:endParaRPr lang="en-KE" dirty="0"/>
          </a:p>
        </p:txBody>
      </p:sp>
      <p:pic>
        <p:nvPicPr>
          <p:cNvPr id="4" name="Audio 3">
            <a:hlinkClick r:id="" action="ppaction://media"/>
            <a:extLst>
              <a:ext uri="{FF2B5EF4-FFF2-40B4-BE49-F238E27FC236}">
                <a16:creationId xmlns:a16="http://schemas.microsoft.com/office/drawing/2014/main" id="{0DA3830E-EBDF-43D1-B972-E42AC189F6E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07280806"/>
      </p:ext>
    </p:extLst>
  </p:cSld>
  <p:clrMapOvr>
    <a:masterClrMapping/>
  </p:clrMapOvr>
  <mc:AlternateContent xmlns:mc="http://schemas.openxmlformats.org/markup-compatibility/2006" xmlns:p14="http://schemas.microsoft.com/office/powerpoint/2010/main">
    <mc:Choice Requires="p14">
      <p:transition spd="slow" p14:dur="2000" advTm="41165"/>
    </mc:Choice>
    <mc:Fallback xmlns="">
      <p:transition spd="slow" advTm="41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285FC-2B02-48C2-82E7-4B3814FB7246}"/>
              </a:ext>
            </a:extLst>
          </p:cNvPr>
          <p:cNvSpPr>
            <a:spLocks noGrp="1"/>
          </p:cNvSpPr>
          <p:nvPr>
            <p:ph type="title"/>
          </p:nvPr>
        </p:nvSpPr>
        <p:spPr/>
        <p:txBody>
          <a:bodyPr/>
          <a:lstStyle/>
          <a:p>
            <a:r>
              <a:rPr lang="en-US" dirty="0"/>
              <a:t>Applications in Business Information Technology</a:t>
            </a:r>
            <a:endParaRPr lang="en-KE" dirty="0"/>
          </a:p>
        </p:txBody>
      </p:sp>
      <p:sp>
        <p:nvSpPr>
          <p:cNvPr id="3" name="Content Placeholder 2">
            <a:extLst>
              <a:ext uri="{FF2B5EF4-FFF2-40B4-BE49-F238E27FC236}">
                <a16:creationId xmlns:a16="http://schemas.microsoft.com/office/drawing/2014/main" id="{121453AD-16BE-4D13-9024-1EFCD41D7D2C}"/>
              </a:ext>
            </a:extLst>
          </p:cNvPr>
          <p:cNvSpPr>
            <a:spLocks noGrp="1"/>
          </p:cNvSpPr>
          <p:nvPr>
            <p:ph idx="1"/>
          </p:nvPr>
        </p:nvSpPr>
        <p:spPr/>
        <p:txBody>
          <a:bodyPr/>
          <a:lstStyle/>
          <a:p>
            <a:pPr marL="0" indent="0">
              <a:buNone/>
            </a:pPr>
            <a:r>
              <a:rPr lang="en-US" dirty="0"/>
              <a:t>Biometric authentication has a wide range of applications in business information technology: </a:t>
            </a:r>
          </a:p>
          <a:p>
            <a:r>
              <a:rPr lang="en-US" dirty="0"/>
              <a:t>It is commonly used for access control to sensitive systems and facilities, such as secure corporate networks and data centers.</a:t>
            </a:r>
          </a:p>
          <a:p>
            <a:r>
              <a:rPr lang="en-US" dirty="0"/>
              <a:t>Biometrics can be integrated into mobile devices, enabling secure authentication for mobile banking, e-commerce transactions, and other digital services.</a:t>
            </a:r>
            <a:endParaRPr lang="en-KE" b="1" dirty="0"/>
          </a:p>
        </p:txBody>
      </p:sp>
      <p:pic>
        <p:nvPicPr>
          <p:cNvPr id="4" name="Audio 3">
            <a:hlinkClick r:id="" action="ppaction://media"/>
            <a:extLst>
              <a:ext uri="{FF2B5EF4-FFF2-40B4-BE49-F238E27FC236}">
                <a16:creationId xmlns:a16="http://schemas.microsoft.com/office/drawing/2014/main" id="{6375579A-D63E-4618-B91B-AD2D59693A5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01610088"/>
      </p:ext>
    </p:extLst>
  </p:cSld>
  <p:clrMapOvr>
    <a:masterClrMapping/>
  </p:clrMapOvr>
  <mc:AlternateContent xmlns:mc="http://schemas.openxmlformats.org/markup-compatibility/2006" xmlns:p14="http://schemas.microsoft.com/office/powerpoint/2010/main">
    <mc:Choice Requires="p14">
      <p:transition spd="slow" p14:dur="2000" advTm="35346"/>
    </mc:Choice>
    <mc:Fallback xmlns="">
      <p:transition spd="slow" advTm="35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07C29-4F92-49E9-A451-C13B867AC35D}"/>
              </a:ext>
            </a:extLst>
          </p:cNvPr>
          <p:cNvSpPr>
            <a:spLocks noGrp="1"/>
          </p:cNvSpPr>
          <p:nvPr>
            <p:ph type="title"/>
          </p:nvPr>
        </p:nvSpPr>
        <p:spPr/>
        <p:txBody>
          <a:bodyPr/>
          <a:lstStyle/>
          <a:p>
            <a:r>
              <a:rPr lang="en-US" dirty="0"/>
              <a:t>Addressing Security Concerns</a:t>
            </a:r>
            <a:endParaRPr lang="en-KE" dirty="0"/>
          </a:p>
        </p:txBody>
      </p:sp>
      <p:sp>
        <p:nvSpPr>
          <p:cNvPr id="3" name="Content Placeholder 2">
            <a:extLst>
              <a:ext uri="{FF2B5EF4-FFF2-40B4-BE49-F238E27FC236}">
                <a16:creationId xmlns:a16="http://schemas.microsoft.com/office/drawing/2014/main" id="{A22A9242-574F-45FD-93D7-BFCD131A5C9B}"/>
              </a:ext>
            </a:extLst>
          </p:cNvPr>
          <p:cNvSpPr>
            <a:spLocks noGrp="1"/>
          </p:cNvSpPr>
          <p:nvPr>
            <p:ph idx="1"/>
          </p:nvPr>
        </p:nvSpPr>
        <p:spPr/>
        <p:txBody>
          <a:bodyPr/>
          <a:lstStyle/>
          <a:p>
            <a:pPr marL="0" indent="0">
              <a:buNone/>
            </a:pPr>
            <a:r>
              <a:rPr lang="en-US" dirty="0"/>
              <a:t>While biometric authentication offers significant security advantages, it is not without its challenges. </a:t>
            </a:r>
          </a:p>
          <a:p>
            <a:pPr marL="0" indent="0">
              <a:buNone/>
            </a:pPr>
            <a:r>
              <a:rPr lang="en-US" dirty="0"/>
              <a:t>One concern is the potential for biometric data breaches, where compromised biometric information could be used for unauthorized access. </a:t>
            </a:r>
          </a:p>
          <a:p>
            <a:pPr marL="0" indent="0">
              <a:buNone/>
            </a:pPr>
            <a:r>
              <a:rPr lang="en-US" dirty="0"/>
              <a:t>To mitigate this risk, robust encryption and secure storage mechanisms must be implemented to protect biometric data from unauthorized access or manipulation.</a:t>
            </a:r>
            <a:endParaRPr lang="en-KE" dirty="0"/>
          </a:p>
        </p:txBody>
      </p:sp>
      <p:pic>
        <p:nvPicPr>
          <p:cNvPr id="4" name="Audio 3">
            <a:hlinkClick r:id="" action="ppaction://media"/>
            <a:extLst>
              <a:ext uri="{FF2B5EF4-FFF2-40B4-BE49-F238E27FC236}">
                <a16:creationId xmlns:a16="http://schemas.microsoft.com/office/drawing/2014/main" id="{FCCAA42D-F548-4764-834C-40EAE87A0C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59511690"/>
      </p:ext>
    </p:extLst>
  </p:cSld>
  <p:clrMapOvr>
    <a:masterClrMapping/>
  </p:clrMapOvr>
  <mc:AlternateContent xmlns:mc="http://schemas.openxmlformats.org/markup-compatibility/2006" xmlns:p14="http://schemas.microsoft.com/office/powerpoint/2010/main">
    <mc:Choice Requires="p14">
      <p:transition spd="slow" p14:dur="2000" advTm="36310"/>
    </mc:Choice>
    <mc:Fallback xmlns="">
      <p:transition spd="slow" advTm="36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451FC-72A7-48A2-AF5D-7AD5AB53F67E}"/>
              </a:ext>
            </a:extLst>
          </p:cNvPr>
          <p:cNvSpPr>
            <a:spLocks noGrp="1"/>
          </p:cNvSpPr>
          <p:nvPr>
            <p:ph type="title"/>
          </p:nvPr>
        </p:nvSpPr>
        <p:spPr/>
        <p:txBody>
          <a:bodyPr/>
          <a:lstStyle/>
          <a:p>
            <a:r>
              <a:rPr lang="en-US" dirty="0"/>
              <a:t>Regulatory Compliance and Privacy</a:t>
            </a:r>
            <a:endParaRPr lang="en-KE" dirty="0"/>
          </a:p>
        </p:txBody>
      </p:sp>
      <p:sp>
        <p:nvSpPr>
          <p:cNvPr id="3" name="Content Placeholder 2">
            <a:extLst>
              <a:ext uri="{FF2B5EF4-FFF2-40B4-BE49-F238E27FC236}">
                <a16:creationId xmlns:a16="http://schemas.microsoft.com/office/drawing/2014/main" id="{1C864C1F-54CA-4C67-B7BE-1D75A608506B}"/>
              </a:ext>
            </a:extLst>
          </p:cNvPr>
          <p:cNvSpPr>
            <a:spLocks noGrp="1"/>
          </p:cNvSpPr>
          <p:nvPr>
            <p:ph idx="1"/>
          </p:nvPr>
        </p:nvSpPr>
        <p:spPr/>
        <p:txBody>
          <a:bodyPr/>
          <a:lstStyle/>
          <a:p>
            <a:pPr marL="0" indent="0">
              <a:buNone/>
            </a:pPr>
            <a:r>
              <a:rPr lang="en-US" dirty="0"/>
              <a:t>Another consideration in the adoption of biometric authentication is regulatory compliance and privacy. Businesses must ensure compliance with relevant regulations, such as the General Data Protection Regulation (GDPR) in the European Union, which imposes strict requirements for the collection and processing of biometric data.</a:t>
            </a:r>
          </a:p>
          <a:p>
            <a:pPr marL="0" indent="0">
              <a:buNone/>
            </a:pPr>
            <a:r>
              <a:rPr lang="en-US" dirty="0"/>
              <a:t> Furthermore, organizations must uphold user privacy rights and obtain explicit consent for the collection and use of biometric information.</a:t>
            </a:r>
            <a:endParaRPr lang="en-KE" dirty="0"/>
          </a:p>
        </p:txBody>
      </p:sp>
      <p:pic>
        <p:nvPicPr>
          <p:cNvPr id="4" name="Audio 3">
            <a:hlinkClick r:id="" action="ppaction://media"/>
            <a:extLst>
              <a:ext uri="{FF2B5EF4-FFF2-40B4-BE49-F238E27FC236}">
                <a16:creationId xmlns:a16="http://schemas.microsoft.com/office/drawing/2014/main" id="{DF8C0F1D-1850-4437-92F2-00A8E22C29E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18424984"/>
      </p:ext>
    </p:extLst>
  </p:cSld>
  <p:clrMapOvr>
    <a:masterClrMapping/>
  </p:clrMapOvr>
  <mc:AlternateContent xmlns:mc="http://schemas.openxmlformats.org/markup-compatibility/2006" xmlns:p14="http://schemas.microsoft.com/office/powerpoint/2010/main">
    <mc:Choice Requires="p14">
      <p:transition spd="slow" p14:dur="2000" advTm="57261"/>
    </mc:Choice>
    <mc:Fallback xmlns="">
      <p:transition spd="slow" advTm="57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61</TotalTime>
  <Words>616</Words>
  <Application>Microsoft Office PowerPoint</Application>
  <PresentationFormat>Widescreen</PresentationFormat>
  <Paragraphs>40</Paragraphs>
  <Slides>11</Slides>
  <Notes>0</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Century Gothic</vt:lpstr>
      <vt:lpstr>Wingdings 3</vt:lpstr>
      <vt:lpstr>Ion</vt:lpstr>
      <vt:lpstr>Biometric Authentication</vt:lpstr>
      <vt:lpstr>Introduction</vt:lpstr>
      <vt:lpstr>Understanding Biometric Authentication</vt:lpstr>
      <vt:lpstr>Types of Biometric Authentication</vt:lpstr>
      <vt:lpstr>Advantages of Biometric Authentication</vt:lpstr>
      <vt:lpstr>Improved User Experience</vt:lpstr>
      <vt:lpstr>Applications in Business Information Technology</vt:lpstr>
      <vt:lpstr>Addressing Security Concerns</vt:lpstr>
      <vt:lpstr>Regulatory Compliance and Privacy</vt:lpstr>
      <vt:lpstr>Future Trends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Biometric Authentication</dc:title>
  <dc:creator>This PC</dc:creator>
  <cp:lastModifiedBy>WINNIE</cp:lastModifiedBy>
  <cp:revision>10</cp:revision>
  <dcterms:created xsi:type="dcterms:W3CDTF">2024-03-31T22:26:07Z</dcterms:created>
  <dcterms:modified xsi:type="dcterms:W3CDTF">2024-08-06T01:54:40Z</dcterms:modified>
</cp:coreProperties>
</file>